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63" r:id="rId5"/>
    <p:sldId id="271" r:id="rId6"/>
    <p:sldId id="265" r:id="rId7"/>
    <p:sldId id="266" r:id="rId8"/>
    <p:sldId id="264" r:id="rId9"/>
    <p:sldId id="262" r:id="rId10"/>
    <p:sldId id="270" r:id="rId11"/>
    <p:sldId id="261" r:id="rId12"/>
    <p:sldId id="269" r:id="rId13"/>
    <p:sldId id="267" r:id="rId14"/>
  </p:sldIdLst>
  <p:sldSz cx="10963275" cy="68580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45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894" y="66"/>
      </p:cViewPr>
      <p:guideLst>
        <p:guide orient="horz" pos="2160"/>
        <p:guide pos="345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22246" y="2130427"/>
            <a:ext cx="9318784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44491" y="3886200"/>
            <a:ext cx="767429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8919-6936-A247-880E-7BCADA264533}" type="datetimeFigureOut">
              <a:rPr lang="es-ES" smtClean="0"/>
              <a:t>28/07/2016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BCE8D-74A7-0541-BBD1-45ED4C6B2F9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65141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8919-6936-A247-880E-7BCADA264533}" type="datetimeFigureOut">
              <a:rPr lang="es-ES" smtClean="0"/>
              <a:t>28/07/2016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BCE8D-74A7-0541-BBD1-45ED4C6B2F9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5889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948374" y="274640"/>
            <a:ext cx="2466737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548163" y="274640"/>
            <a:ext cx="721749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8919-6936-A247-880E-7BCADA264533}" type="datetimeFigureOut">
              <a:rPr lang="es-ES" smtClean="0"/>
              <a:t>28/07/2016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BCE8D-74A7-0541-BBD1-45ED4C6B2F9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8020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8919-6936-A247-880E-7BCADA264533}" type="datetimeFigureOut">
              <a:rPr lang="es-ES" smtClean="0"/>
              <a:t>28/07/2016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BCE8D-74A7-0541-BBD1-45ED4C6B2F9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0682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6023" y="4406902"/>
            <a:ext cx="9318784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66023" y="2906713"/>
            <a:ext cx="9318784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8919-6936-A247-880E-7BCADA264533}" type="datetimeFigureOut">
              <a:rPr lang="es-ES" smtClean="0"/>
              <a:t>28/07/2016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BCE8D-74A7-0541-BBD1-45ED4C6B2F9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6542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48164" y="1600202"/>
            <a:ext cx="4842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572998" y="1600202"/>
            <a:ext cx="4842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8919-6936-A247-880E-7BCADA264533}" type="datetimeFigureOut">
              <a:rPr lang="es-ES" smtClean="0"/>
              <a:t>28/07/2016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BCE8D-74A7-0541-BBD1-45ED4C6B2F9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11145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48163" y="1535113"/>
            <a:ext cx="48440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48163" y="2174875"/>
            <a:ext cx="48440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569192" y="1535113"/>
            <a:ext cx="48459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569192" y="2174875"/>
            <a:ext cx="4845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8919-6936-A247-880E-7BCADA264533}" type="datetimeFigureOut">
              <a:rPr lang="es-ES" smtClean="0"/>
              <a:t>28/07/2016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BCE8D-74A7-0541-BBD1-45ED4C6B2F9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210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8919-6936-A247-880E-7BCADA264533}" type="datetimeFigureOut">
              <a:rPr lang="es-ES" smtClean="0"/>
              <a:t>28/07/2016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BCE8D-74A7-0541-BBD1-45ED4C6B2F9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6284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8919-6936-A247-880E-7BCADA264533}" type="datetimeFigureOut">
              <a:rPr lang="es-ES" smtClean="0"/>
              <a:t>28/07/2016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BCE8D-74A7-0541-BBD1-45ED4C6B2F9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459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8165" y="273050"/>
            <a:ext cx="360684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86336" y="273052"/>
            <a:ext cx="612877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48165" y="1435102"/>
            <a:ext cx="360684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8919-6936-A247-880E-7BCADA264533}" type="datetimeFigureOut">
              <a:rPr lang="es-ES" smtClean="0"/>
              <a:t>28/07/2016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BCE8D-74A7-0541-BBD1-45ED4C6B2F9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6984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8879" y="4800600"/>
            <a:ext cx="657796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148879" y="612775"/>
            <a:ext cx="657796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148879" y="5367338"/>
            <a:ext cx="657796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8919-6936-A247-880E-7BCADA264533}" type="datetimeFigureOut">
              <a:rPr lang="es-ES" smtClean="0"/>
              <a:t>28/07/2016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BCE8D-74A7-0541-BBD1-45ED4C6B2F9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6495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48164" y="274638"/>
            <a:ext cx="98669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48164" y="1600202"/>
            <a:ext cx="986694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548164" y="6356352"/>
            <a:ext cx="2558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B8919-6936-A247-880E-7BCADA264533}" type="datetimeFigureOut">
              <a:rPr lang="es-ES" smtClean="0"/>
              <a:t>28/07/2016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745786" y="6356352"/>
            <a:ext cx="3471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7857015" y="6356352"/>
            <a:ext cx="2558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BCE8D-74A7-0541-BBD1-45ED4C6B2F9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2869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icio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6" y="5954"/>
            <a:ext cx="9318784" cy="5824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71787" y="6044168"/>
            <a:ext cx="521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INGRESO A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3852891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d social-Docente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7" y="5954"/>
            <a:ext cx="9318784" cy="5824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7016" y="6044168"/>
            <a:ext cx="726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AGREGANDO ACTIVIDAD (PERFIL DE DOCENTE)</a:t>
            </a:r>
          </a:p>
        </p:txBody>
      </p:sp>
    </p:spTree>
    <p:extLst>
      <p:ext uri="{BB962C8B-B14F-4D97-AF65-F5344CB8AC3E}">
        <p14:creationId xmlns:p14="http://schemas.microsoft.com/office/powerpoint/2010/main" val="197020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Acciones-Docente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7" y="1"/>
            <a:ext cx="9318784" cy="5824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7016" y="6044168"/>
            <a:ext cx="726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REPORTE DE ACCIONES (PERFIL DE DOCENTE)</a:t>
            </a:r>
          </a:p>
        </p:txBody>
      </p:sp>
    </p:spTree>
    <p:extLst>
      <p:ext uri="{BB962C8B-B14F-4D97-AF65-F5344CB8AC3E}">
        <p14:creationId xmlns:p14="http://schemas.microsoft.com/office/powerpoint/2010/main" val="561207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Red socual-Padres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7" y="1"/>
            <a:ext cx="9338170" cy="58363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7016" y="6044168"/>
            <a:ext cx="726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RED SOCIAL (PERFIL DE PADRE DE FAMILIA)</a:t>
            </a:r>
          </a:p>
        </p:txBody>
      </p:sp>
    </p:spTree>
    <p:extLst>
      <p:ext uri="{BB962C8B-B14F-4D97-AF65-F5344CB8AC3E}">
        <p14:creationId xmlns:p14="http://schemas.microsoft.com/office/powerpoint/2010/main" val="171414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22246" y="65778"/>
            <a:ext cx="9318784" cy="5954022"/>
            <a:chOff x="330895" y="65778"/>
            <a:chExt cx="10175791" cy="6726444"/>
          </a:xfrm>
        </p:grpSpPr>
        <p:grpSp>
          <p:nvGrpSpPr>
            <p:cNvPr id="22" name="Agrupar 21"/>
            <p:cNvGrpSpPr/>
            <p:nvPr/>
          </p:nvGrpSpPr>
          <p:grpSpPr>
            <a:xfrm>
              <a:off x="8211298" y="2228254"/>
              <a:ext cx="2295388" cy="3908872"/>
              <a:chOff x="8211298" y="2228254"/>
              <a:chExt cx="2295388" cy="3908872"/>
            </a:xfrm>
          </p:grpSpPr>
          <p:pic>
            <p:nvPicPr>
              <p:cNvPr id="16" name="Imagen 15" descr="smart-phone-with-white-screen_318-35639.png"/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73" r="20904"/>
              <a:stretch/>
            </p:blipFill>
            <p:spPr>
              <a:xfrm>
                <a:off x="8211298" y="2228254"/>
                <a:ext cx="2295388" cy="3908872"/>
              </a:xfrm>
              <a:prstGeom prst="rect">
                <a:avLst/>
              </a:prstGeom>
            </p:spPr>
          </p:pic>
          <p:pic>
            <p:nvPicPr>
              <p:cNvPr id="17" name="Imagen 16" descr="Movil-red social-06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688"/>
              <a:stretch/>
            </p:blipFill>
            <p:spPr>
              <a:xfrm>
                <a:off x="8456875" y="2801459"/>
                <a:ext cx="1822834" cy="2773494"/>
              </a:xfrm>
              <a:prstGeom prst="rect">
                <a:avLst/>
              </a:prstGeom>
            </p:spPr>
          </p:pic>
        </p:grpSp>
        <p:grpSp>
          <p:nvGrpSpPr>
            <p:cNvPr id="23" name="Agrupar 22"/>
            <p:cNvGrpSpPr/>
            <p:nvPr/>
          </p:nvGrpSpPr>
          <p:grpSpPr>
            <a:xfrm>
              <a:off x="330895" y="65778"/>
              <a:ext cx="7379872" cy="6726444"/>
              <a:chOff x="330895" y="65778"/>
              <a:chExt cx="7379872" cy="6726444"/>
            </a:xfrm>
          </p:grpSpPr>
          <p:pic>
            <p:nvPicPr>
              <p:cNvPr id="18" name="Imagen 17" descr="Captura de pantalla 2016-07-28 a las 2.21.29.png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895" y="65778"/>
                <a:ext cx="7379872" cy="6726444"/>
              </a:xfrm>
              <a:prstGeom prst="rect">
                <a:avLst/>
              </a:prstGeom>
            </p:spPr>
          </p:pic>
          <p:pic>
            <p:nvPicPr>
              <p:cNvPr id="19" name="Imagen 18" descr="Red socual-Padres-01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821" y="548489"/>
                <a:ext cx="6500106" cy="4062566"/>
              </a:xfrm>
              <a:prstGeom prst="rect">
                <a:avLst/>
              </a:prstGeom>
            </p:spPr>
          </p:pic>
        </p:grpSp>
      </p:grpSp>
      <p:sp>
        <p:nvSpPr>
          <p:cNvPr id="13" name="TextBox 12"/>
          <p:cNvSpPr txBox="1"/>
          <p:nvPr/>
        </p:nvSpPr>
        <p:spPr>
          <a:xfrm>
            <a:off x="1847016" y="6044168"/>
            <a:ext cx="726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RESPONSIVIDAD EN DISPOSITIVOS MÓVILES</a:t>
            </a:r>
          </a:p>
        </p:txBody>
      </p:sp>
    </p:spTree>
    <p:extLst>
      <p:ext uri="{BB962C8B-B14F-4D97-AF65-F5344CB8AC3E}">
        <p14:creationId xmlns:p14="http://schemas.microsoft.com/office/powerpoint/2010/main" val="309800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Escuelas-Super Admin-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6" y="1"/>
            <a:ext cx="9318784" cy="5824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7016" y="6044168"/>
            <a:ext cx="726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EDITANDO USUARIOS (PERFIL DE SÚPER ADMINISTRADOR)</a:t>
            </a:r>
          </a:p>
        </p:txBody>
      </p:sp>
    </p:spTree>
    <p:extLst>
      <p:ext uri="{BB962C8B-B14F-4D97-AF65-F5344CB8AC3E}">
        <p14:creationId xmlns:p14="http://schemas.microsoft.com/office/powerpoint/2010/main" val="56120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suarios-Admin-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6" y="1"/>
            <a:ext cx="9318784" cy="5824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47016" y="6044168"/>
            <a:ext cx="726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EDITANDO ESCUELAS (PERFIL DE ADMINISTRADOR) </a:t>
            </a:r>
          </a:p>
        </p:txBody>
      </p:sp>
    </p:spTree>
    <p:extLst>
      <p:ext uri="{BB962C8B-B14F-4D97-AF65-F5344CB8AC3E}">
        <p14:creationId xmlns:p14="http://schemas.microsoft.com/office/powerpoint/2010/main" val="561207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Red social-Director-03-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7" y="5954"/>
            <a:ext cx="9318784" cy="5824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7016" y="6044168"/>
            <a:ext cx="726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RED SOCIAL (PERFIL DE DIRECTOR)</a:t>
            </a:r>
          </a:p>
        </p:txBody>
      </p:sp>
    </p:spTree>
    <p:extLst>
      <p:ext uri="{BB962C8B-B14F-4D97-AF65-F5344CB8AC3E}">
        <p14:creationId xmlns:p14="http://schemas.microsoft.com/office/powerpoint/2010/main" val="56120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ed social-Director-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7" y="1"/>
            <a:ext cx="9318784" cy="5824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7016" y="6044168"/>
            <a:ext cx="726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AGREGANDO ACCIONES (PERFIL DE DIRECTOR)</a:t>
            </a:r>
          </a:p>
        </p:txBody>
      </p:sp>
    </p:spTree>
    <p:extLst>
      <p:ext uri="{BB962C8B-B14F-4D97-AF65-F5344CB8AC3E}">
        <p14:creationId xmlns:p14="http://schemas.microsoft.com/office/powerpoint/2010/main" val="876804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anking general-Docente-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7" y="5954"/>
            <a:ext cx="9318784" cy="5824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7016" y="6044168"/>
            <a:ext cx="726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CONSULTANDO EL RANKING GENERAL (PERFIL DE DIRECTOR)</a:t>
            </a:r>
          </a:p>
        </p:txBody>
      </p:sp>
    </p:spTree>
    <p:extLst>
      <p:ext uri="{BB962C8B-B14F-4D97-AF65-F5344CB8AC3E}">
        <p14:creationId xmlns:p14="http://schemas.microsoft.com/office/powerpoint/2010/main" val="561207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anking PLANEA-Docente-03-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7" y="5954"/>
            <a:ext cx="9318784" cy="5824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7016" y="6044168"/>
            <a:ext cx="726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CONSULTANDO EL RANKING DE PLANEA (PERFIL DE DIRECTOR)</a:t>
            </a:r>
          </a:p>
        </p:txBody>
      </p:sp>
    </p:spTree>
    <p:extLst>
      <p:ext uri="{BB962C8B-B14F-4D97-AF65-F5344CB8AC3E}">
        <p14:creationId xmlns:p14="http://schemas.microsoft.com/office/powerpoint/2010/main" val="561207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Ranking acciones-Docente-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7" y="5954"/>
            <a:ext cx="9318784" cy="5824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7016" y="6044168"/>
            <a:ext cx="726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CONSULTANDO EL RANKING DE ACCIONES (PERFIL DE DIRECTOR)</a:t>
            </a:r>
          </a:p>
        </p:txBody>
      </p:sp>
    </p:spTree>
    <p:extLst>
      <p:ext uri="{BB962C8B-B14F-4D97-AF65-F5344CB8AC3E}">
        <p14:creationId xmlns:p14="http://schemas.microsoft.com/office/powerpoint/2010/main" val="561207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Red social-Docente-02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7" y="1"/>
            <a:ext cx="9338170" cy="58363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7016" y="6044168"/>
            <a:ext cx="726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RED SOCIAL (PERFIL DE DOCENTE)</a:t>
            </a:r>
          </a:p>
        </p:txBody>
      </p:sp>
    </p:spTree>
    <p:extLst>
      <p:ext uri="{BB962C8B-B14F-4D97-AF65-F5344CB8AC3E}">
        <p14:creationId xmlns:p14="http://schemas.microsoft.com/office/powerpoint/2010/main" val="5612079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263</TotalTime>
  <Words>97</Words>
  <Application>Microsoft Office PowerPoint</Application>
  <PresentationFormat>Custom</PresentationFormat>
  <Paragraphs>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 Kurata</dc:creator>
  <cp:lastModifiedBy>Hugo Daniel Labra Aguilar</cp:lastModifiedBy>
  <cp:revision>16</cp:revision>
  <dcterms:created xsi:type="dcterms:W3CDTF">2016-07-28T03:24:50Z</dcterms:created>
  <dcterms:modified xsi:type="dcterms:W3CDTF">2016-07-28T08:43:01Z</dcterms:modified>
</cp:coreProperties>
</file>